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le" charset="1" panose="020B0604020202020204"/>
      <p:regular r:id="rId10"/>
    </p:embeddedFont>
    <p:embeddedFont>
      <p:font typeface="Arialle Bold" charset="1" panose="020B0704020202020204"/>
      <p:regular r:id="rId11"/>
    </p:embeddedFont>
    <p:embeddedFont>
      <p:font typeface="Arialle Italics" charset="1" panose="020B0604020202090204"/>
      <p:regular r:id="rId12"/>
    </p:embeddedFont>
    <p:embeddedFont>
      <p:font typeface="Arialle Bold Italics" charset="1" panose="020B0704020202090204"/>
      <p:regular r:id="rId13"/>
    </p:embeddedFont>
    <p:embeddedFont>
      <p:font typeface="DejaVu Serif" charset="1" panose="02060603050605020204"/>
      <p:regular r:id="rId14"/>
    </p:embeddedFont>
    <p:embeddedFont>
      <p:font typeface="DejaVu Serif Bold" charset="1" panose="02060803050605020204"/>
      <p:regular r:id="rId15"/>
    </p:embeddedFont>
    <p:embeddedFont>
      <p:font typeface="DejaVu Serif Italics" charset="1" panose="020606030503050B0204"/>
      <p:regular r:id="rId16"/>
    </p:embeddedFont>
    <p:embeddedFont>
      <p:font typeface="DejaVu Serif Bold Italics" charset="1" panose="020608030503050B0204"/>
      <p:regular r:id="rId17"/>
    </p:embeddedFont>
    <p:embeddedFont>
      <p:font typeface="ไอติม" charset="1" panose="000005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Crimson Pro" charset="1" panose="00000000000000000000"/>
      <p:regular r:id="rId23"/>
    </p:embeddedFont>
    <p:embeddedFont>
      <p:font typeface="Crimson Pro Bold" charset="1" panose="00000000000000000000"/>
      <p:regular r:id="rId24"/>
    </p:embeddedFont>
    <p:embeddedFont>
      <p:font typeface="Crimson Pro Italics" charset="1" panose="00000000000000000000"/>
      <p:regular r:id="rId25"/>
    </p:embeddedFont>
    <p:embeddedFont>
      <p:font typeface="Crimson Pro Bold Italics" charset="1" panose="00000000000000000000"/>
      <p:regular r:id="rId26"/>
    </p:embeddedFont>
    <p:embeddedFont>
      <p:font typeface="Beach Resort" charset="1" panose="02000500000000000000"/>
      <p:regular r:id="rId27"/>
    </p:embeddedFont>
    <p:embeddedFont>
      <p:font typeface="Sedgwick Ave" charset="1" panose="00000500000000000000"/>
      <p:regular r:id="rId28"/>
    </p:embeddedFont>
    <p:embeddedFont>
      <p:font typeface="Dancing Script" charset="1" panose="03080600040507000D00"/>
      <p:regular r:id="rId29"/>
    </p:embeddedFont>
    <p:embeddedFont>
      <p:font typeface="Dancing Script Bold" charset="1" panose="03080800040507000D00"/>
      <p:regular r:id="rId30"/>
    </p:embeddedFont>
    <p:embeddedFont>
      <p:font typeface="Nunito Sans Bold" charset="1" panose="00000800000000000000"/>
      <p:regular r:id="rId31"/>
    </p:embeddedFont>
    <p:embeddedFont>
      <p:font typeface="Nunito Sans Bold Bold" charset="1" panose="00000900000000000000"/>
      <p:regular r:id="rId32"/>
    </p:embeddedFont>
    <p:embeddedFont>
      <p:font typeface="Nunito Sans Bold Italics" charset="1" panose="00000800000000000000"/>
      <p:regular r:id="rId33"/>
    </p:embeddedFont>
    <p:embeddedFont>
      <p:font typeface="Nunito Sans Bold Bold Italics" charset="1" panose="000009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2832"/>
          <a:stretch>
            <a:fillRect/>
          </a:stretch>
        </p:blipFill>
        <p:spPr>
          <a:xfrm flipH="false" flipV="false" rot="0">
            <a:off x="514350" y="1320670"/>
            <a:ext cx="17259300" cy="79729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237640">
            <a:off x="5255301" y="1697133"/>
            <a:ext cx="4908551" cy="61202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1273032">
            <a:off x="5646505" y="3236600"/>
            <a:ext cx="4824590" cy="4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6"/>
              </a:lnSpc>
            </a:pPr>
            <a:r>
              <a:rPr lang="en-US" spc="-167" sz="8386">
                <a:solidFill>
                  <a:srgbClr val="3D3D3D"/>
                </a:solidFill>
                <a:latin typeface="Dancing Script Bold"/>
              </a:rPr>
              <a:t>Trang web bán điện thoại di động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78557" y="1811259"/>
            <a:ext cx="6559679" cy="6569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706631" y="1845291"/>
            <a:ext cx="830664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pc="72" sz="3600">
                <a:solidFill>
                  <a:srgbClr val="3D3D3D"/>
                </a:solidFill>
                <a:latin typeface="Crimson Pro"/>
              </a:rPr>
              <a:t>Giáo viên hướng dẫn: Bùi Mạnh Toàn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19" t="0" r="1219" b="0"/>
          <a:stretch>
            <a:fillRect/>
          </a:stretch>
        </p:blipFill>
        <p:spPr>
          <a:xfrm flipH="false" flipV="false" rot="0">
            <a:off x="5484489" y="885802"/>
            <a:ext cx="12647724" cy="83724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8451" y="3112708"/>
            <a:ext cx="5092470" cy="357746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44425" y="4513652"/>
            <a:ext cx="3286497" cy="177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3355">
                <a:solidFill>
                  <a:srgbClr val="FFFFFF"/>
                </a:solidFill>
                <a:latin typeface="DejaVu Serif Bold"/>
              </a:rPr>
              <a:t>Nhập thông tin thanh toán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857250"/>
            <a:ext cx="18288000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6D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7031" y="1851961"/>
            <a:ext cx="6837205" cy="65830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447532"/>
            <a:ext cx="3037954" cy="13919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95793" y="1851961"/>
            <a:ext cx="8020533" cy="668127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25111" y="2846479"/>
            <a:ext cx="4636826" cy="424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1"/>
              </a:lnSpc>
            </a:pPr>
            <a:r>
              <a:rPr lang="en-US" spc="-439" sz="10991">
                <a:solidFill>
                  <a:srgbClr val="1A2050"/>
                </a:solidFill>
                <a:latin typeface="ไอติม"/>
              </a:rPr>
              <a:t>Đăng nhập ADMIN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92143" y="723447"/>
            <a:ext cx="4025315" cy="1582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8191" y="2529771"/>
            <a:ext cx="15447206" cy="758200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35879" y="904422"/>
            <a:ext cx="9738751" cy="136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8"/>
              </a:lnSpc>
            </a:pPr>
            <a:r>
              <a:rPr lang="en-US" spc="-408" sz="10208">
                <a:solidFill>
                  <a:srgbClr val="FFFFFF"/>
                </a:solidFill>
                <a:latin typeface="ไอติม"/>
              </a:rPr>
              <a:t>Trang quản trị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89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6488" y="4138162"/>
            <a:ext cx="16096756" cy="602286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-948511"/>
            <a:ext cx="4529820" cy="5086673"/>
            <a:chOff x="0" y="0"/>
            <a:chExt cx="6039760" cy="678223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533130"/>
              <a:ext cx="6039760" cy="524910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540707" y="0"/>
              <a:ext cx="3077898" cy="3443802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431535">
              <a:off x="673580" y="3012503"/>
              <a:ext cx="4677511" cy="2413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33"/>
                </a:lnSpc>
              </a:pPr>
              <a:r>
                <a:rPr lang="en-US" spc="-273" sz="6833">
                  <a:solidFill>
                    <a:srgbClr val="1A2050"/>
                  </a:solidFill>
                  <a:latin typeface="ไอติม"/>
                </a:rPr>
                <a:t>Phân loại sản phẩm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8531" y="1028700"/>
            <a:ext cx="17390937" cy="79780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4645" y="814225"/>
            <a:ext cx="17418710" cy="86585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79556" y="0"/>
            <a:ext cx="13603821" cy="25450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50468" y="2545048"/>
            <a:ext cx="13532909" cy="77419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84300" y="1823452"/>
            <a:ext cx="4373102" cy="545262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60040" y="2883837"/>
            <a:ext cx="5071244" cy="48937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46675">
            <a:off x="5483443" y="7075099"/>
            <a:ext cx="2511636" cy="12652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4749624" y="2516128"/>
            <a:ext cx="1730394" cy="73541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90000"/>
          </a:blip>
          <a:srcRect l="0" t="0" r="0" b="0"/>
          <a:stretch>
            <a:fillRect/>
          </a:stretch>
        </p:blipFill>
        <p:spPr>
          <a:xfrm flipH="false" flipV="false" rot="-5575515">
            <a:off x="1956514" y="7080910"/>
            <a:ext cx="719701" cy="135318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159559" y="4814980"/>
            <a:ext cx="4579702" cy="119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1"/>
              </a:lnSpc>
            </a:pPr>
            <a:r>
              <a:rPr lang="en-US" spc="-356" sz="8921">
                <a:solidFill>
                  <a:srgbClr val="B29E84"/>
                </a:solidFill>
                <a:latin typeface="ไอติม"/>
              </a:rPr>
              <a:t>Tổng kết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65664" y="1287555"/>
            <a:ext cx="9464549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pc="-240" sz="6000">
                <a:solidFill>
                  <a:srgbClr val="B29E84"/>
                </a:solidFill>
                <a:latin typeface="ไอติม"/>
              </a:rPr>
              <a:t>Hoàn thành đúng thời gian.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65664" y="2154178"/>
            <a:ext cx="9464549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pc="-240" sz="6000">
                <a:solidFill>
                  <a:srgbClr val="B29E84"/>
                </a:solidFill>
                <a:latin typeface="ไอติม"/>
              </a:rPr>
              <a:t>Chạy ổn định.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5664" y="3337271"/>
            <a:ext cx="946454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pc="-240" sz="6000">
                <a:solidFill>
                  <a:srgbClr val="B29E84"/>
                </a:solidFill>
                <a:latin typeface="Arialle"/>
              </a:rPr>
              <a:t>Còn một ít lỗi không đáng kể.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65664" y="4587762"/>
            <a:ext cx="851357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pc="-240" sz="6000">
                <a:solidFill>
                  <a:srgbClr val="B29E84"/>
                </a:solidFill>
                <a:latin typeface="ไอติม"/>
              </a:rPr>
              <a:t>Có đầy đủ các dữ liệu và chức năng cơ bản khác.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65664" y="6620643"/>
            <a:ext cx="946454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pc="-240" sz="6000">
                <a:solidFill>
                  <a:srgbClr val="B29E84"/>
                </a:solidFill>
                <a:latin typeface="ไอติม Bold"/>
              </a:rPr>
              <a:t>Một số chức năng chưa chạy được.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E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70345" y="4460583"/>
            <a:ext cx="9147311" cy="14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pc="-96" sz="9600">
                <a:solidFill>
                  <a:srgbClr val="FFFFFF"/>
                </a:solidFill>
                <a:latin typeface="DM Sans Bold"/>
              </a:rPr>
              <a:t>We're done!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791700" y="6080912"/>
            <a:ext cx="4894263" cy="2820875"/>
            <a:chOff x="0" y="0"/>
            <a:chExt cx="6525684" cy="376116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525684" cy="3761167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892469" y="534384"/>
              <a:ext cx="4740746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253439"/>
                  </a:solidFill>
                  <a:latin typeface="DM Sans"/>
                </a:rPr>
                <a:t>Thank you for participating. Have a great day ahead.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71199"/>
            <a:ext cx="5358222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unito Sans Bold Bold"/>
              </a:rPr>
              <a:t>THÀNH VIÊN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81181" y="1897557"/>
            <a:ext cx="1205741" cy="134242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326541" y="3686211"/>
            <a:ext cx="5760286" cy="1027428"/>
            <a:chOff x="0" y="0"/>
            <a:chExt cx="7680381" cy="13699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33350"/>
              <a:ext cx="7680381" cy="1503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20"/>
                </a:lnSpc>
              </a:pPr>
              <a:r>
                <a:rPr lang="en-US" sz="6800">
                  <a:solidFill>
                    <a:srgbClr val="FFFFFF"/>
                  </a:solidFill>
                  <a:latin typeface="Beach Resort Bold"/>
                </a:rPr>
                <a:t>Vũ Chí Hiếu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7524" y="1004710"/>
              <a:ext cx="2292825" cy="222460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6217" y="7338098"/>
            <a:ext cx="6203730" cy="941099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326541" y="2130003"/>
            <a:ext cx="5760286" cy="1003933"/>
            <a:chOff x="0" y="0"/>
            <a:chExt cx="7680381" cy="13385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33350"/>
              <a:ext cx="7680381" cy="1471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0"/>
                </a:lnSpc>
              </a:pPr>
              <a:r>
                <a:rPr lang="en-US" sz="6600">
                  <a:solidFill>
                    <a:srgbClr val="FFFFFF"/>
                  </a:solidFill>
                  <a:latin typeface="Beach Resort Bold"/>
                </a:rPr>
                <a:t>Trương Hữu Duy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7524" y="989046"/>
              <a:ext cx="2292825" cy="22246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8326541" y="555473"/>
            <a:ext cx="7166561" cy="946455"/>
            <a:chOff x="0" y="0"/>
            <a:chExt cx="9555415" cy="126194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14300"/>
              <a:ext cx="9555415" cy="1288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39"/>
                </a:lnSpc>
              </a:pPr>
              <a:r>
                <a:rPr lang="en-US" sz="5814">
                  <a:solidFill>
                    <a:srgbClr val="FFFFFF"/>
                  </a:solidFill>
                  <a:latin typeface="Beach Resort Bold"/>
                </a:rPr>
                <a:t>Phan Thanh Tuấn Anh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6215" y="985170"/>
              <a:ext cx="2852579" cy="27677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8326541" y="5143500"/>
            <a:ext cx="5760286" cy="1003933"/>
            <a:chOff x="0" y="0"/>
            <a:chExt cx="7680381" cy="13385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33350"/>
              <a:ext cx="7680381" cy="1471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0"/>
                </a:lnSpc>
              </a:pPr>
              <a:r>
                <a:rPr lang="en-US" sz="6600">
                  <a:solidFill>
                    <a:srgbClr val="FFFFFF"/>
                  </a:solidFill>
                  <a:latin typeface="Beach Resort Bold"/>
                </a:rPr>
                <a:t>Trương QuốcKhang</a:t>
              </a:r>
            </a:p>
          </p:txBody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7524" y="989046"/>
              <a:ext cx="2292825" cy="222460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8326541" y="6619787"/>
            <a:ext cx="5760286" cy="1003933"/>
            <a:chOff x="0" y="0"/>
            <a:chExt cx="7680381" cy="133857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33350"/>
              <a:ext cx="7680381" cy="1471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0"/>
                </a:lnSpc>
              </a:pPr>
              <a:r>
                <a:rPr lang="en-US" sz="6600">
                  <a:solidFill>
                    <a:srgbClr val="FFFFFF"/>
                  </a:solidFill>
                  <a:latin typeface="Beach Resort Bold"/>
                </a:rPr>
                <a:t>Hoàng Công Sơn</a:t>
              </a:r>
            </a:p>
          </p:txBody>
        </p: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7524" y="989046"/>
              <a:ext cx="2292825" cy="222460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8326541" y="8356920"/>
            <a:ext cx="5760286" cy="806077"/>
            <a:chOff x="0" y="0"/>
            <a:chExt cx="7680381" cy="107476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04775"/>
              <a:ext cx="7680381" cy="1169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20"/>
                </a:lnSpc>
              </a:pPr>
              <a:r>
                <a:rPr lang="en-US" sz="5300">
                  <a:solidFill>
                    <a:srgbClr val="FFFFFF"/>
                  </a:solidFill>
                  <a:latin typeface="Beach Resort Bold"/>
                </a:rPr>
                <a:t>Nguyễn Huỳnh Tiểu Yến </a:t>
              </a:r>
            </a:p>
          </p:txBody>
        </p:sp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7524" y="852309"/>
              <a:ext cx="2292825" cy="222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8892" y="491449"/>
            <a:ext cx="9304103" cy="93041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84552" y="1028700"/>
            <a:ext cx="6094296" cy="66637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378141">
            <a:off x="15474944" y="1395278"/>
            <a:ext cx="2856127" cy="28251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07174" y="5372100"/>
            <a:ext cx="4636826" cy="317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1"/>
              </a:lnSpc>
            </a:pPr>
            <a:r>
              <a:rPr lang="en-US" spc="-487" sz="12191">
                <a:solidFill>
                  <a:srgbClr val="FFFFFF"/>
                </a:solidFill>
                <a:latin typeface="ไอติม Bold"/>
              </a:rPr>
              <a:t>Giao diện</a:t>
            </a:r>
          </a:p>
        </p:txBody>
      </p:sp>
      <p:sp>
        <p:nvSpPr>
          <p:cNvPr name="TextBox 6" id="6"/>
          <p:cNvSpPr txBox="true"/>
          <p:nvPr/>
        </p:nvSpPr>
        <p:spPr>
          <a:xfrm rot="-222709">
            <a:off x="12806030" y="2748507"/>
            <a:ext cx="3765320" cy="339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pc="-351" sz="8799">
                <a:solidFill>
                  <a:srgbClr val="3D3D3D"/>
                </a:solidFill>
                <a:latin typeface="ไอติม Bold"/>
              </a:rPr>
              <a:t>Chức năng chính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2968" y="1821943"/>
            <a:ext cx="4867591" cy="66431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99" r="0" b="99"/>
          <a:stretch>
            <a:fillRect/>
          </a:stretch>
        </p:blipFill>
        <p:spPr>
          <a:xfrm flipH="false" flipV="false" rot="0">
            <a:off x="5440559" y="1472162"/>
            <a:ext cx="12030954" cy="78996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3733" y="3668959"/>
            <a:ext cx="4636826" cy="317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1"/>
              </a:lnSpc>
            </a:pPr>
            <a:r>
              <a:rPr lang="en-US" spc="-487" sz="12191">
                <a:solidFill>
                  <a:srgbClr val="272727"/>
                </a:solidFill>
                <a:latin typeface="ไอติม Bold"/>
              </a:rPr>
              <a:t>Trang chủ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64" r="0" b="764"/>
          <a:stretch>
            <a:fillRect/>
          </a:stretch>
        </p:blipFill>
        <p:spPr>
          <a:xfrm flipH="false" flipV="false" rot="0">
            <a:off x="1300086" y="0"/>
            <a:ext cx="1595921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29162" y="0"/>
            <a:ext cx="15258838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1804" y="2115389"/>
            <a:ext cx="2068592" cy="461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Chi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 tiết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 1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sản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phẩm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9472729" cy="72676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72729" y="2464357"/>
            <a:ext cx="8815271" cy="78226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117083" y="-385057"/>
            <a:ext cx="12256874" cy="114991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2248340" y="4937988"/>
            <a:ext cx="8113617" cy="2950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833616" y="1028700"/>
            <a:ext cx="7346906" cy="799480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59335" y="1925050"/>
            <a:ext cx="3882534" cy="559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10000">
                <a:solidFill>
                  <a:srgbClr val="393939"/>
                </a:solidFill>
                <a:latin typeface="Sedgwick Ave"/>
              </a:rPr>
              <a:t>DANH MỤC SẢN PHẨM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3985184"/>
            <a:ext cx="4114800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961347" y="1368318"/>
            <a:ext cx="12794566" cy="78899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49027" y="3051734"/>
            <a:ext cx="3974110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10000">
                <a:solidFill>
                  <a:srgbClr val="947F57"/>
                </a:solidFill>
                <a:latin typeface="Sedgwick Ave"/>
              </a:rPr>
              <a:t>GIỎ HÀNG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DAEhEUuV8vk</dc:identifier>
  <dcterms:modified xsi:type="dcterms:W3CDTF">2011-08-01T06:04:30Z</dcterms:modified>
  <cp:revision>1</cp:revision>
  <dc:title>Đồ án Java</dc:title>
</cp:coreProperties>
</file>